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AF42B8-9BC1-42EF-A403-1C4A7CE04C28}" v="1451" dt="2021-02-18T14:30:39.328"/>
    <p1510:client id="{C8A7D95C-97AE-2A0D-CC59-749A96A208B8}" v="48" dt="2021-12-08T11:13:41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e Drenth - Winters" userId="S::i.winters@noorderpoort.nl::f6fdb602-da87-4cb5-83ed-1658aa8790a2" providerId="AD" clId="Web-{C8A7D95C-97AE-2A0D-CC59-749A96A208B8}"/>
    <pc:docChg chg="modSld">
      <pc:chgData name="Inge Drenth - Winters" userId="S::i.winters@noorderpoort.nl::f6fdb602-da87-4cb5-83ed-1658aa8790a2" providerId="AD" clId="Web-{C8A7D95C-97AE-2A0D-CC59-749A96A208B8}" dt="2021-12-08T11:13:41.031" v="44" actId="20577"/>
      <pc:docMkLst>
        <pc:docMk/>
      </pc:docMkLst>
      <pc:sldChg chg="modSp">
        <pc:chgData name="Inge Drenth - Winters" userId="S::i.winters@noorderpoort.nl::f6fdb602-da87-4cb5-83ed-1658aa8790a2" providerId="AD" clId="Web-{C8A7D95C-97AE-2A0D-CC59-749A96A208B8}" dt="2021-12-08T11:13:41.031" v="44" actId="20577"/>
        <pc:sldMkLst>
          <pc:docMk/>
          <pc:sldMk cId="3812013926" sldId="262"/>
        </pc:sldMkLst>
        <pc:spChg chg="mod">
          <ac:chgData name="Inge Drenth - Winters" userId="S::i.winters@noorderpoort.nl::f6fdb602-da87-4cb5-83ed-1658aa8790a2" providerId="AD" clId="Web-{C8A7D95C-97AE-2A0D-CC59-749A96A208B8}" dt="2021-12-08T11:13:41.031" v="44" actId="20577"/>
          <ac:spMkLst>
            <pc:docMk/>
            <pc:sldMk cId="3812013926" sldId="262"/>
            <ac:spMk id="3" creationId="{D0115F0E-6B8B-4D21-9DCE-C194C16D654D}"/>
          </ac:spMkLst>
        </pc:spChg>
      </pc:sldChg>
      <pc:sldChg chg="modSp">
        <pc:chgData name="Inge Drenth - Winters" userId="S::i.winters@noorderpoort.nl::f6fdb602-da87-4cb5-83ed-1658aa8790a2" providerId="AD" clId="Web-{C8A7D95C-97AE-2A0D-CC59-749A96A208B8}" dt="2021-12-08T11:12:51.356" v="25" actId="20577"/>
        <pc:sldMkLst>
          <pc:docMk/>
          <pc:sldMk cId="3056825137" sldId="263"/>
        </pc:sldMkLst>
        <pc:spChg chg="mod">
          <ac:chgData name="Inge Drenth - Winters" userId="S::i.winters@noorderpoort.nl::f6fdb602-da87-4cb5-83ed-1658aa8790a2" providerId="AD" clId="Web-{C8A7D95C-97AE-2A0D-CC59-749A96A208B8}" dt="2021-12-08T11:12:51.356" v="25" actId="20577"/>
          <ac:spMkLst>
            <pc:docMk/>
            <pc:sldMk cId="3056825137" sldId="263"/>
            <ac:spMk id="3" creationId="{2D42C522-741E-4831-B464-B91B2AF2CC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19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81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24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7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4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2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6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5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8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8" r:id="rId6"/>
    <p:sldLayoutId id="2147483664" r:id="rId7"/>
    <p:sldLayoutId id="2147483665" r:id="rId8"/>
    <p:sldLayoutId id="2147483666" r:id="rId9"/>
    <p:sldLayoutId id="2147483667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55" y="-4078"/>
            <a:ext cx="4641096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ril boven op een boek">
            <a:extLst>
              <a:ext uri="{FF2B5EF4-FFF2-40B4-BE49-F238E27FC236}">
                <a16:creationId xmlns:a16="http://schemas.microsoft.com/office/drawing/2014/main" id="{B47FEB86-8FBF-4908-A44E-32E5F093E4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39" b="4"/>
          <a:stretch/>
        </p:blipFill>
        <p:spPr>
          <a:xfrm>
            <a:off x="20" y="1074544"/>
            <a:ext cx="7562606" cy="506986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8" y="1095508"/>
            <a:ext cx="46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973503" y="1709530"/>
            <a:ext cx="3754671" cy="2528515"/>
          </a:xfrm>
        </p:spPr>
        <p:txBody>
          <a:bodyPr anchor="b">
            <a:normAutofit/>
          </a:bodyPr>
          <a:lstStyle/>
          <a:p>
            <a:r>
              <a:rPr lang="de-DE" sz="2800">
                <a:solidFill>
                  <a:schemeClr val="tx2"/>
                </a:solidFill>
                <a:cs typeface="Calibri Light"/>
              </a:rPr>
              <a:t>Uitleg verpleegkundig proces</a:t>
            </a:r>
            <a:endParaRPr lang="de-DE" sz="2800">
              <a:solidFill>
                <a:schemeClr val="tx2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973503" y="4238045"/>
            <a:ext cx="3806919" cy="1741404"/>
          </a:xfrm>
        </p:spPr>
        <p:txBody>
          <a:bodyPr anchor="t">
            <a:normAutofit/>
          </a:bodyPr>
          <a:lstStyle/>
          <a:p>
            <a:r>
              <a:rPr lang="de-DE" sz="2000" dirty="0">
                <a:solidFill>
                  <a:schemeClr val="tx2"/>
                </a:solidFill>
                <a:ea typeface="Meiryo"/>
              </a:rPr>
              <a:t>Thema 3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851D67-7085-40E2-B146-F91433A2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7534656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8" y="6167615"/>
            <a:ext cx="46034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FD3F09-21F7-409E-A6A9-1364135F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  <a:ea typeface="Meiryo"/>
              </a:rPr>
              <a:t>verpleegprobleem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A9A76C-8248-47B6-92C7-6B18CABE2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 fontScale="92500" lnSpcReduction="20000"/>
          </a:bodyPr>
          <a:lstStyle/>
          <a:p>
            <a:r>
              <a:rPr lang="nl-NL" dirty="0">
                <a:ea typeface="Meiryo"/>
              </a:rPr>
              <a:t>- let op dat het geen medische diagnose is</a:t>
            </a:r>
          </a:p>
          <a:p>
            <a:r>
              <a:rPr lang="nl-NL" dirty="0">
                <a:ea typeface="Meiryo"/>
              </a:rPr>
              <a:t>Beschrijf je verpleegkundige diagnose, </a:t>
            </a:r>
          </a:p>
          <a:p>
            <a:r>
              <a:rPr lang="nl-NL" dirty="0">
                <a:ea typeface="Meiryo"/>
              </a:rPr>
              <a:t>P= probleem</a:t>
            </a:r>
          </a:p>
          <a:p>
            <a:r>
              <a:rPr lang="nl-NL" dirty="0">
                <a:ea typeface="Meiryo"/>
              </a:rPr>
              <a:t>E= wordt veroorzaakt door...</a:t>
            </a:r>
          </a:p>
          <a:p>
            <a:r>
              <a:rPr lang="nl-NL" dirty="0">
                <a:ea typeface="Meiryo"/>
              </a:rPr>
              <a:t>S= dit blijkt uit....wat zie/hoor je als verpleegkundige. </a:t>
            </a:r>
          </a:p>
          <a:p>
            <a:endParaRPr lang="nl-NL" dirty="0">
              <a:ea typeface="Meiryo"/>
            </a:endParaRPr>
          </a:p>
          <a:p>
            <a:r>
              <a:rPr lang="nl-NL" dirty="0">
                <a:ea typeface="Meiryo"/>
              </a:rPr>
              <a:t>Benoem hierbij ook weer waarom je hebt gekozen voor het probleem. Waarom is het belangrijk dat hier actie op wordt genomen?</a:t>
            </a:r>
          </a:p>
        </p:txBody>
      </p:sp>
    </p:spTree>
    <p:extLst>
      <p:ext uri="{BB962C8B-B14F-4D97-AF65-F5344CB8AC3E}">
        <p14:creationId xmlns:p14="http://schemas.microsoft.com/office/powerpoint/2010/main" val="98107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E2F52E-93D0-401F-8DC9-F487F91DA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  <a:ea typeface="Meiryo"/>
              </a:rPr>
              <a:t>diagnose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3A75DE-7A5F-412E-B3B1-1D3BD8DCE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r>
              <a:rPr lang="nl-NL" dirty="0">
                <a:ea typeface="Meiryo"/>
              </a:rPr>
              <a:t>Actueel of potentieel. Zet dit erbij.</a:t>
            </a:r>
            <a:endParaRPr lang="nl-NL" dirty="0"/>
          </a:p>
          <a:p>
            <a:endParaRPr lang="nl-NL" dirty="0">
              <a:ea typeface="Meiryo"/>
            </a:endParaRPr>
          </a:p>
          <a:p>
            <a:r>
              <a:rPr lang="nl-NL" dirty="0">
                <a:ea typeface="Meiryo"/>
              </a:rPr>
              <a:t>Ook bij potentieel beschrijf je mogelijke symptomen. Zet er dan wel bij dat het gaat om mogelijke symptomen. Anders lijkt het alsof de symptomen er ook zijn.</a:t>
            </a:r>
          </a:p>
        </p:txBody>
      </p:sp>
    </p:spTree>
    <p:extLst>
      <p:ext uri="{BB962C8B-B14F-4D97-AF65-F5344CB8AC3E}">
        <p14:creationId xmlns:p14="http://schemas.microsoft.com/office/powerpoint/2010/main" val="2910478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54A4FF-AAB1-4F2C-9734-A90E6E34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  <a:ea typeface="Meiryo"/>
              </a:rPr>
              <a:t>doelen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5D68BB-16FA-4670-873A-7B492AB05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r>
              <a:rPr lang="nl-NL" dirty="0">
                <a:ea typeface="Meiryo"/>
              </a:rPr>
              <a:t>- Wat is het doel wat je wilt behalen met de patiënt </a:t>
            </a:r>
          </a:p>
          <a:p>
            <a:r>
              <a:rPr lang="nl-NL" dirty="0">
                <a:ea typeface="Meiryo"/>
              </a:rPr>
              <a:t>- beschrijf je doel SMART en gericht op de casus</a:t>
            </a:r>
          </a:p>
          <a:p>
            <a:r>
              <a:rPr lang="nl-NL" dirty="0">
                <a:ea typeface="Meiryo"/>
              </a:rPr>
              <a:t>- "de heer geeft binnen....TIJD.....aan dat.... (Richt je hier op het probleem!) ….....</a:t>
            </a:r>
          </a:p>
          <a:p>
            <a:r>
              <a:rPr lang="nl-NL" dirty="0">
                <a:ea typeface="Meiryo"/>
              </a:rPr>
              <a:t>-onderbouw je doel</a:t>
            </a:r>
          </a:p>
        </p:txBody>
      </p:sp>
    </p:spTree>
    <p:extLst>
      <p:ext uri="{BB962C8B-B14F-4D97-AF65-F5344CB8AC3E}">
        <p14:creationId xmlns:p14="http://schemas.microsoft.com/office/powerpoint/2010/main" val="337012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594703-568F-46A4-8544-7C827003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  <a:ea typeface="Meiryo"/>
              </a:rPr>
              <a:t>interventies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2828-DD6E-429F-A38B-272DCBB47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r>
              <a:rPr lang="nl-NL" dirty="0">
                <a:ea typeface="Meiryo"/>
              </a:rPr>
              <a:t>Wanneer je doel bekend is, richt je je op de acties (interventies)</a:t>
            </a:r>
          </a:p>
          <a:p>
            <a:r>
              <a:rPr lang="nl-NL" dirty="0">
                <a:ea typeface="Meiryo"/>
              </a:rPr>
              <a:t>-beschrijf deze op de casus</a:t>
            </a:r>
          </a:p>
          <a:p>
            <a:r>
              <a:rPr lang="nl-NL" dirty="0">
                <a:ea typeface="Meiryo"/>
              </a:rPr>
              <a:t>-realistisch voor de uitvoering van een verpleegkundige</a:t>
            </a:r>
          </a:p>
          <a:p>
            <a:r>
              <a:rPr lang="nl-NL" dirty="0">
                <a:ea typeface="Meiryo"/>
              </a:rPr>
              <a:t>-gebruik hiervoor de theorie en je eigen ervaringen</a:t>
            </a:r>
          </a:p>
          <a:p>
            <a:r>
              <a:rPr lang="nl-NL" dirty="0">
                <a:ea typeface="Meiryo"/>
              </a:rPr>
              <a:t>-onderbouw je interventies</a:t>
            </a:r>
          </a:p>
        </p:txBody>
      </p:sp>
    </p:spTree>
    <p:extLst>
      <p:ext uri="{BB962C8B-B14F-4D97-AF65-F5344CB8AC3E}">
        <p14:creationId xmlns:p14="http://schemas.microsoft.com/office/powerpoint/2010/main" val="141814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22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24">
            <a:extLst>
              <a:ext uri="{FF2B5EF4-FFF2-40B4-BE49-F238E27FC236}">
                <a16:creationId xmlns:a16="http://schemas.microsoft.com/office/drawing/2014/main" id="{C3FEC850-D70F-4F53-AFB0-352FEA945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667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460CCD-0D0F-466E-BCC2-9D8EE4C3F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622" y="1113327"/>
            <a:ext cx="4862811" cy="201948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  <a:ea typeface="Meiryo"/>
              </a:rPr>
              <a:t>Proces en product evaluatie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Rectangle 26">
            <a:extLst>
              <a:ext uri="{FF2B5EF4-FFF2-40B4-BE49-F238E27FC236}">
                <a16:creationId xmlns:a16="http://schemas.microsoft.com/office/drawing/2014/main" id="{98928BEC-981A-4B8F-98FA-839975C5F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63" y="9307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id="{6731AEE6-C05E-4057-AD7E-56676AB6E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7895" y="484630"/>
            <a:ext cx="4056146" cy="2519176"/>
          </a:xfrm>
          <a:prstGeom prst="rect">
            <a:avLst/>
          </a:prstGeom>
        </p:spPr>
      </p:pic>
      <p:sp>
        <p:nvSpPr>
          <p:cNvPr id="24" name="Rectangle 28">
            <a:extLst>
              <a:ext uri="{FF2B5EF4-FFF2-40B4-BE49-F238E27FC236}">
                <a16:creationId xmlns:a16="http://schemas.microsoft.com/office/drawing/2014/main" id="{32BA9D6C-8214-4E25-AF8B-48762AD8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9" y="3515921"/>
            <a:ext cx="5789163" cy="334207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30">
            <a:extLst>
              <a:ext uri="{FF2B5EF4-FFF2-40B4-BE49-F238E27FC236}">
                <a16:creationId xmlns:a16="http://schemas.microsoft.com/office/drawing/2014/main" id="{15114E9F-2A15-431C-9EF8-E5F1FFEE1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32">
            <a:extLst>
              <a:ext uri="{FF2B5EF4-FFF2-40B4-BE49-F238E27FC236}">
                <a16:creationId xmlns:a16="http://schemas.microsoft.com/office/drawing/2014/main" id="{4E8B9C70-F708-443B-82A0-80E311A00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48457"/>
            <a:ext cx="679399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34">
            <a:extLst>
              <a:ext uri="{FF2B5EF4-FFF2-40B4-BE49-F238E27FC236}">
                <a16:creationId xmlns:a16="http://schemas.microsoft.com/office/drawing/2014/main" id="{5D7B94B2-D9B6-4EAC-8CD9-3961D1784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EEA66CBB-B7BB-4147-B504-B814EFA7D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622" y="3707541"/>
            <a:ext cx="5117253" cy="2505801"/>
          </a:xfrm>
        </p:spPr>
        <p:txBody>
          <a:bodyPr anchor="t">
            <a:normAutofit/>
          </a:bodyPr>
          <a:lstStyle/>
          <a:p>
            <a:r>
              <a:rPr lang="en-US" dirty="0" err="1">
                <a:ea typeface="Meiryo"/>
              </a:rPr>
              <a:t>Beschrijf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deze</a:t>
            </a:r>
            <a:r>
              <a:rPr lang="en-US" dirty="0">
                <a:ea typeface="Meiryo"/>
              </a:rPr>
              <a:t> apart van </a:t>
            </a:r>
            <a:r>
              <a:rPr lang="en-US" dirty="0" err="1">
                <a:ea typeface="Meiryo"/>
              </a:rPr>
              <a:t>elkaar</a:t>
            </a:r>
            <a:endParaRPr lang="en-US" dirty="0" err="1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EA6FE760-E70F-4EB9-BCB1-D7795F04B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580E51F1-6262-4662-80FB-D3BA0AB4F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5980" y="3917280"/>
            <a:ext cx="4379976" cy="239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07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C26D37-9902-454A-AEC0-B3263AD38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  <a:ea typeface="Meiryo"/>
              </a:rPr>
              <a:t>Proces evaluatie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115F0E-6B8B-4D21-9DCE-C194C16D6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pPr>
              <a:lnSpc>
                <a:spcPct val="130000"/>
              </a:lnSpc>
            </a:pPr>
            <a:r>
              <a:rPr lang="nl-NL" sz="1500" b="0" dirty="0">
                <a:ea typeface="Meiryo"/>
              </a:rPr>
              <a:t>- Deze beschrijf je per doel</a:t>
            </a:r>
            <a:endParaRPr lang="nl-NL" dirty="0"/>
          </a:p>
          <a:p>
            <a:pPr>
              <a:lnSpc>
                <a:spcPct val="130000"/>
              </a:lnSpc>
            </a:pPr>
            <a:r>
              <a:rPr lang="nl-NL" sz="1500" b="0" dirty="0">
                <a:ea typeface="Meiryo"/>
              </a:rPr>
              <a:t>- stel hier de vragen gericht op het proces van de </a:t>
            </a:r>
            <a:r>
              <a:rPr lang="nl-NL" sz="1500" b="0" dirty="0" err="1">
                <a:ea typeface="Meiryo"/>
              </a:rPr>
              <a:t>patient</a:t>
            </a:r>
            <a:r>
              <a:rPr lang="nl-NL" sz="1500" b="0" dirty="0">
                <a:ea typeface="Meiryo"/>
              </a:rPr>
              <a:t>.</a:t>
            </a:r>
            <a:endParaRPr lang="nl-NL" dirty="0"/>
          </a:p>
          <a:p>
            <a:pPr>
              <a:lnSpc>
                <a:spcPct val="130000"/>
              </a:lnSpc>
            </a:pPr>
            <a:r>
              <a:rPr lang="nl-NL" sz="1500" b="0" dirty="0">
                <a:ea typeface="Meiryo"/>
              </a:rPr>
              <a:t>- geef hierin ook antwoord op je vragen</a:t>
            </a:r>
          </a:p>
          <a:p>
            <a:pPr>
              <a:lnSpc>
                <a:spcPct val="130000"/>
              </a:lnSpc>
            </a:pPr>
            <a:r>
              <a:rPr lang="nl-NL" sz="1500" b="0" dirty="0">
                <a:ea typeface="Meiryo"/>
              </a:rPr>
              <a:t>- hoe zijn de interventies ingezet?</a:t>
            </a:r>
          </a:p>
          <a:p>
            <a:pPr>
              <a:lnSpc>
                <a:spcPct val="130000"/>
              </a:lnSpc>
            </a:pPr>
            <a:r>
              <a:rPr lang="nl-NL" sz="1500" b="0" dirty="0">
                <a:ea typeface="Meiryo"/>
              </a:rPr>
              <a:t>- waren de interventies goed (apart beschrijven)</a:t>
            </a:r>
          </a:p>
        </p:txBody>
      </p:sp>
    </p:spTree>
    <p:extLst>
      <p:ext uri="{BB962C8B-B14F-4D97-AF65-F5344CB8AC3E}">
        <p14:creationId xmlns:p14="http://schemas.microsoft.com/office/powerpoint/2010/main" val="3812013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670451-93CD-4615-82B4-5D2A32E8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  <a:ea typeface="Meiryo"/>
              </a:rPr>
              <a:t>Product evaluatie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42C522-741E-4831-B464-B91B2AF2C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r>
              <a:rPr lang="nl-NL" dirty="0">
                <a:ea typeface="Meiryo"/>
              </a:rPr>
              <a:t>- Deze ook per doel beschrijven</a:t>
            </a:r>
            <a:endParaRPr lang="nl-NL" dirty="0"/>
          </a:p>
          <a:p>
            <a:r>
              <a:rPr lang="nl-NL" dirty="0">
                <a:ea typeface="Meiryo"/>
              </a:rPr>
              <a:t>- vragen opschrijven en de antwoorden</a:t>
            </a:r>
            <a:endParaRPr lang="nl-NL" dirty="0"/>
          </a:p>
          <a:p>
            <a:r>
              <a:rPr lang="nl-NL" dirty="0">
                <a:ea typeface="Meiryo"/>
              </a:rPr>
              <a:t>- gericht op het doel, is het doel behaald?</a:t>
            </a:r>
          </a:p>
        </p:txBody>
      </p:sp>
    </p:spTree>
    <p:extLst>
      <p:ext uri="{BB962C8B-B14F-4D97-AF65-F5344CB8AC3E}">
        <p14:creationId xmlns:p14="http://schemas.microsoft.com/office/powerpoint/2010/main" val="3056825137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8E2E3"/>
      </a:lt2>
      <a:accent1>
        <a:srgbClr val="80AAA1"/>
      </a:accent1>
      <a:accent2>
        <a:srgbClr val="75AC8A"/>
      </a:accent2>
      <a:accent3>
        <a:srgbClr val="83AC81"/>
      </a:accent3>
      <a:accent4>
        <a:srgbClr val="8DAA74"/>
      </a:accent4>
      <a:accent5>
        <a:srgbClr val="9FA47C"/>
      </a:accent5>
      <a:accent6>
        <a:srgbClr val="AFA078"/>
      </a:accent6>
      <a:hlink>
        <a:srgbClr val="AE6977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249</Words>
  <Application>Microsoft Office PowerPoint</Application>
  <PresentationFormat>Breedbeeld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ShojiVTI</vt:lpstr>
      <vt:lpstr>Uitleg verpleegkundig proces</vt:lpstr>
      <vt:lpstr>verpleegprobleem</vt:lpstr>
      <vt:lpstr>diagnose</vt:lpstr>
      <vt:lpstr>doelen</vt:lpstr>
      <vt:lpstr>interventies</vt:lpstr>
      <vt:lpstr>Proces en product evaluatie</vt:lpstr>
      <vt:lpstr>Proces evaluatie</vt:lpstr>
      <vt:lpstr>Product evaluatie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Inge Drenth - Winters</cp:lastModifiedBy>
  <cp:revision>172</cp:revision>
  <dcterms:created xsi:type="dcterms:W3CDTF">2021-02-18T13:42:47Z</dcterms:created>
  <dcterms:modified xsi:type="dcterms:W3CDTF">2021-12-08T11:13:45Z</dcterms:modified>
</cp:coreProperties>
</file>